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B3E2-73F4-4EB9-BE6B-E2CCBB985CAE}" type="datetimeFigureOut">
              <a:rPr lang="es-ES" smtClean="0"/>
              <a:pPr/>
              <a:t>12/05/2017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1C46-CFA4-44ED-A559-4BC8C43940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B3E2-73F4-4EB9-BE6B-E2CCBB985CAE}" type="datetimeFigureOut">
              <a:rPr lang="es-ES" smtClean="0"/>
              <a:pPr/>
              <a:t>12/05/2017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1C46-CFA4-44ED-A559-4BC8C43940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B3E2-73F4-4EB9-BE6B-E2CCBB985CAE}" type="datetimeFigureOut">
              <a:rPr lang="es-ES" smtClean="0"/>
              <a:pPr/>
              <a:t>12/05/2017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1C46-CFA4-44ED-A559-4BC8C43940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B3E2-73F4-4EB9-BE6B-E2CCBB985CAE}" type="datetimeFigureOut">
              <a:rPr lang="es-ES" smtClean="0"/>
              <a:pPr/>
              <a:t>12/05/2017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1C46-CFA4-44ED-A559-4BC8C43940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B3E2-73F4-4EB9-BE6B-E2CCBB985CAE}" type="datetimeFigureOut">
              <a:rPr lang="es-ES" smtClean="0"/>
              <a:pPr/>
              <a:t>12/05/2017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1C46-CFA4-44ED-A559-4BC8C43940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B3E2-73F4-4EB9-BE6B-E2CCBB985CAE}" type="datetimeFigureOut">
              <a:rPr lang="es-ES" smtClean="0"/>
              <a:pPr/>
              <a:t>12/05/2017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1C46-CFA4-44ED-A559-4BC8C43940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B3E2-73F4-4EB9-BE6B-E2CCBB985CAE}" type="datetimeFigureOut">
              <a:rPr lang="es-ES" smtClean="0"/>
              <a:pPr/>
              <a:t>12/05/2017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1C46-CFA4-44ED-A559-4BC8C43940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B3E2-73F4-4EB9-BE6B-E2CCBB985CAE}" type="datetimeFigureOut">
              <a:rPr lang="es-ES" smtClean="0"/>
              <a:pPr/>
              <a:t>12/05/2017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1C46-CFA4-44ED-A559-4BC8C43940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B3E2-73F4-4EB9-BE6B-E2CCBB985CAE}" type="datetimeFigureOut">
              <a:rPr lang="es-ES" smtClean="0"/>
              <a:pPr/>
              <a:t>12/05/2017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1C46-CFA4-44ED-A559-4BC8C43940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B3E2-73F4-4EB9-BE6B-E2CCBB985CAE}" type="datetimeFigureOut">
              <a:rPr lang="es-ES" smtClean="0"/>
              <a:pPr/>
              <a:t>12/05/2017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1C46-CFA4-44ED-A559-4BC8C43940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B3E2-73F4-4EB9-BE6B-E2CCBB985CAE}" type="datetimeFigureOut">
              <a:rPr lang="es-ES" smtClean="0"/>
              <a:pPr/>
              <a:t>12/05/2017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1C46-CFA4-44ED-A559-4BC8C43940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1B3E2-73F4-4EB9-BE6B-E2CCBB985CAE}" type="datetimeFigureOut">
              <a:rPr lang="es-ES" smtClean="0"/>
              <a:pPr/>
              <a:t>12/05/2017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51C46-CFA4-44ED-A559-4BC8C43940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menara-equipamientos.com/" TargetMode="External"/><Relationship Id="rId2" Type="http://schemas.openxmlformats.org/officeDocument/2006/relationships/hyperlink" Target="mailto:info@almenara-equipamientos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hyperlink" Target="http://almenara-equipamientos.com/es/espalderas/escalera-horizontal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hyperlink" Target="mailto:c.aparicio@almenara-equipamientos.co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643050"/>
            <a:ext cx="8712968" cy="3143272"/>
          </a:xfrm>
        </p:spPr>
        <p:txBody>
          <a:bodyPr>
            <a:noAutofit/>
          </a:bodyPr>
          <a:lstStyle/>
          <a:p>
            <a:r>
              <a:rPr lang="ca-ES" sz="8800" dirty="0">
                <a:solidFill>
                  <a:schemeClr val="bg1"/>
                </a:solidFill>
              </a:rPr>
              <a:t>La escalera </a:t>
            </a:r>
            <a:r>
              <a:rPr lang="ca-ES" sz="8800" dirty="0" err="1">
                <a:solidFill>
                  <a:schemeClr val="bg1"/>
                </a:solidFill>
              </a:rPr>
              <a:t>horizontal</a:t>
            </a:r>
            <a:endParaRPr lang="es-ES" sz="8800" dirty="0">
              <a:solidFill>
                <a:schemeClr val="bg1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56383" y="5373216"/>
            <a:ext cx="350043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EBM Les Oliveres</a:t>
            </a:r>
            <a:b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Santa Coloma de Gramenet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157192"/>
            <a:ext cx="3419872" cy="11835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006600" y="4222762"/>
            <a:ext cx="5359400" cy="820729"/>
          </a:xfrm>
          <a:prstGeom prst="rect">
            <a:avLst/>
          </a:prstGeom>
          <a:noFill/>
        </p:spPr>
        <p:txBody>
          <a:bodyPr lIns="81272" tIns="40636" rIns="81272" bIns="40636">
            <a:spAutoFit/>
          </a:bodyPr>
          <a:lstStyle/>
          <a:p>
            <a:pPr algn="ctr">
              <a:defRPr/>
            </a:pPr>
            <a:r>
              <a:rPr lang="es-ES_tradnl" sz="1600" dirty="0">
                <a:solidFill>
                  <a:schemeClr val="bg1"/>
                </a:solidFill>
              </a:rPr>
              <a:t>P.I. El Peral</a:t>
            </a:r>
          </a:p>
          <a:p>
            <a:pPr algn="ctr">
              <a:defRPr/>
            </a:pPr>
            <a:r>
              <a:rPr lang="es-ES_tradnl" sz="1600" dirty="0">
                <a:solidFill>
                  <a:schemeClr val="bg1"/>
                </a:solidFill>
              </a:rPr>
              <a:t>c/ Juan de la Cierva 32</a:t>
            </a:r>
          </a:p>
          <a:p>
            <a:pPr algn="ctr">
              <a:defRPr/>
            </a:pPr>
            <a:r>
              <a:rPr lang="es-ES_tradnl" sz="1600" dirty="0">
                <a:solidFill>
                  <a:schemeClr val="bg1"/>
                </a:solidFill>
              </a:rPr>
              <a:t>11630 Arcos de la Frontera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70100" y="5283219"/>
            <a:ext cx="5067300" cy="715572"/>
          </a:xfrm>
          <a:prstGeom prst="rect">
            <a:avLst/>
          </a:prstGeom>
          <a:noFill/>
        </p:spPr>
        <p:txBody>
          <a:bodyPr lIns="81272" tIns="40636" rIns="81272" bIns="40636">
            <a:spAutoFit/>
          </a:bodyPr>
          <a:lstStyle/>
          <a:p>
            <a:pPr algn="ctr">
              <a:spcBef>
                <a:spcPts val="1067"/>
              </a:spcBef>
              <a:defRPr/>
            </a:pPr>
            <a:r>
              <a:rPr lang="es-ES_tradnl" sz="1600" dirty="0" err="1">
                <a:solidFill>
                  <a:schemeClr val="bg1"/>
                </a:solidFill>
              </a:rPr>
              <a:t>Tlf</a:t>
            </a:r>
            <a:r>
              <a:rPr lang="es-ES_tradnl" sz="1600" dirty="0">
                <a:solidFill>
                  <a:schemeClr val="bg1"/>
                </a:solidFill>
              </a:rPr>
              <a:t>: 956 72 79 50 // Fax: 956 72 79 49</a:t>
            </a:r>
          </a:p>
          <a:p>
            <a:pPr algn="ctr">
              <a:spcBef>
                <a:spcPts val="1067"/>
              </a:spcBef>
              <a:defRPr/>
            </a:pPr>
            <a:r>
              <a:rPr lang="es-ES_tradnl" sz="1600" dirty="0">
                <a:solidFill>
                  <a:schemeClr val="bg1"/>
                </a:solidFill>
              </a:rPr>
              <a:t>mail: </a:t>
            </a:r>
            <a:r>
              <a:rPr lang="es-ES_tradnl" sz="16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info@almenara-equipamientos.com</a:t>
            </a:r>
            <a:endParaRPr lang="es-ES_tradnl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CuadroTexto">
            <a:hlinkClick r:id="rId3"/>
          </p:cNvPr>
          <p:cNvSpPr txBox="1"/>
          <p:nvPr/>
        </p:nvSpPr>
        <p:spPr>
          <a:xfrm>
            <a:off x="1965325" y="6153172"/>
            <a:ext cx="5359400" cy="419100"/>
          </a:xfrm>
          <a:prstGeom prst="rect">
            <a:avLst/>
          </a:prstGeom>
          <a:noFill/>
        </p:spPr>
        <p:txBody>
          <a:bodyPr lIns="81272" tIns="40636" rIns="81272" bIns="40636">
            <a:spAutoFit/>
          </a:bodyPr>
          <a:lstStyle/>
          <a:p>
            <a:pPr algn="ctr">
              <a:defRPr/>
            </a:pPr>
            <a:r>
              <a:rPr lang="es-ES_tradnl" sz="2100" dirty="0">
                <a:solidFill>
                  <a:schemeClr val="bg1"/>
                </a:solidFill>
              </a:rPr>
              <a:t>www.almenara-equipamientos.com</a:t>
            </a:r>
            <a:endParaRPr lang="es-ES" sz="2100" dirty="0">
              <a:solidFill>
                <a:schemeClr val="bg1"/>
              </a:solidFill>
            </a:endParaRPr>
          </a:p>
        </p:txBody>
      </p:sp>
      <p:sp>
        <p:nvSpPr>
          <p:cNvPr id="6" name="5 CuadroTexto">
            <a:hlinkClick r:id="rId4"/>
          </p:cNvPr>
          <p:cNvSpPr txBox="1"/>
          <p:nvPr/>
        </p:nvSpPr>
        <p:spPr>
          <a:xfrm>
            <a:off x="1714480" y="2996983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Para ver las características técnicas de la escalera horizontal</a:t>
            </a:r>
          </a:p>
          <a:p>
            <a:pPr algn="ctr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“pincha aquí”</a:t>
            </a:r>
            <a:endParaRPr lang="es-E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02" y="280950"/>
            <a:ext cx="7236296" cy="2504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.jpeg"/>
          <p:cNvPicPr>
            <a:picLocks noChangeAspect="1"/>
          </p:cNvPicPr>
          <p:nvPr/>
        </p:nvPicPr>
        <p:blipFill>
          <a:blip r:embed="rId2" cstate="print"/>
          <a:srcRect l="5113" t="3801" r="3538" b="6951"/>
          <a:stretch>
            <a:fillRect/>
          </a:stretch>
        </p:blipFill>
        <p:spPr>
          <a:xfrm>
            <a:off x="-182973" y="0"/>
            <a:ext cx="9359153" cy="685800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827584" y="4564285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Una estructura ...</a:t>
            </a:r>
          </a:p>
          <a:p>
            <a:pPr algn="ctr"/>
            <a:r>
              <a:rPr lang="es-ES" sz="2800" dirty="0"/>
              <a:t>Mil posibilidades de acción ... </a:t>
            </a:r>
          </a:p>
          <a:p>
            <a:pPr algn="ctr"/>
            <a:r>
              <a:rPr lang="es-ES" sz="2800" dirty="0"/>
              <a:t>... Los niños/as dejan volar su imaginación ...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  <a:p>
            <a:endParaRPr lang="es-ES" dirty="0"/>
          </a:p>
        </p:txBody>
      </p:sp>
      <p:pic>
        <p:nvPicPr>
          <p:cNvPr id="6" name="5 Imagen" descr="DSC_0458.JPG"/>
          <p:cNvPicPr>
            <a:picLocks noChangeAspect="1"/>
          </p:cNvPicPr>
          <p:nvPr/>
        </p:nvPicPr>
        <p:blipFill>
          <a:blip r:embed="rId2" cstate="print"/>
          <a:srcRect l="28164" t="5525"/>
          <a:stretch>
            <a:fillRect/>
          </a:stretch>
        </p:blipFill>
        <p:spPr>
          <a:xfrm>
            <a:off x="4788024" y="3717032"/>
            <a:ext cx="3960440" cy="2979352"/>
          </a:xfrm>
          <a:prstGeom prst="rect">
            <a:avLst/>
          </a:prstGeom>
        </p:spPr>
      </p:pic>
      <p:pic>
        <p:nvPicPr>
          <p:cNvPr id="5" name="4 Imagen" descr="DSC_0457.JPG"/>
          <p:cNvPicPr>
            <a:picLocks noChangeAspect="1"/>
          </p:cNvPicPr>
          <p:nvPr/>
        </p:nvPicPr>
        <p:blipFill>
          <a:blip r:embed="rId3" cstate="print"/>
          <a:srcRect l="24490" t="12892"/>
          <a:stretch>
            <a:fillRect/>
          </a:stretch>
        </p:blipFill>
        <p:spPr>
          <a:xfrm>
            <a:off x="323528" y="261008"/>
            <a:ext cx="4224127" cy="3240000"/>
          </a:xfrm>
          <a:prstGeom prst="rect">
            <a:avLst/>
          </a:prstGeom>
        </p:spPr>
      </p:pic>
      <p:pic>
        <p:nvPicPr>
          <p:cNvPr id="4" name="3 Imagen" descr="DSC_0432.JPG"/>
          <p:cNvPicPr>
            <a:picLocks noChangeAspect="1"/>
          </p:cNvPicPr>
          <p:nvPr/>
        </p:nvPicPr>
        <p:blipFill>
          <a:blip r:embed="rId4" cstate="print"/>
          <a:srcRect l="20107" t="13707" r="8988"/>
          <a:stretch>
            <a:fillRect/>
          </a:stretch>
        </p:blipFill>
        <p:spPr>
          <a:xfrm>
            <a:off x="4788024" y="261008"/>
            <a:ext cx="4003981" cy="3240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39552" y="3934123"/>
            <a:ext cx="403244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300" dirty="0">
                <a:solidFill>
                  <a:schemeClr val="bg1"/>
                </a:solidFill>
              </a:rPr>
              <a:t>BALANCEARSE, COLUMPIARSE, COLGARSE, COGERSE A LOS BARROTES DE PUNTILLAS, UTILIZAR OBJETOS PARA INTERACCIONAR CON EL MATERIAL,... </a:t>
            </a:r>
          </a:p>
          <a:p>
            <a:pPr algn="just"/>
            <a:endParaRPr lang="es-ES" sz="2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DSC_0440.JPG"/>
          <p:cNvPicPr>
            <a:picLocks noChangeAspect="1"/>
          </p:cNvPicPr>
          <p:nvPr/>
        </p:nvPicPr>
        <p:blipFill>
          <a:blip r:embed="rId2" cstate="print"/>
          <a:srcRect l="28325" t="16411" r="5001"/>
          <a:stretch>
            <a:fillRect/>
          </a:stretch>
        </p:blipFill>
        <p:spPr>
          <a:xfrm>
            <a:off x="467544" y="3356992"/>
            <a:ext cx="3960000" cy="33009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5 Imagen" descr="DSC_0509.JPG"/>
          <p:cNvPicPr>
            <a:picLocks noChangeAspect="1"/>
          </p:cNvPicPr>
          <p:nvPr/>
        </p:nvPicPr>
        <p:blipFill>
          <a:blip r:embed="rId3" cstate="print"/>
          <a:srcRect l="9156"/>
          <a:stretch>
            <a:fillRect/>
          </a:stretch>
        </p:blipFill>
        <p:spPr>
          <a:xfrm>
            <a:off x="467544" y="260648"/>
            <a:ext cx="3960000" cy="28983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4644008" y="750476"/>
            <a:ext cx="41764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300" dirty="0">
                <a:solidFill>
                  <a:schemeClr val="bg1"/>
                </a:solidFill>
              </a:rPr>
              <a:t>COLGARSE DE LA ESTRUCTURA ... </a:t>
            </a:r>
            <a:endParaRPr lang="es-ES" sz="23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16016" y="5581109"/>
            <a:ext cx="41764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300" dirty="0">
                <a:solidFill>
                  <a:schemeClr val="bg1"/>
                </a:solidFill>
              </a:rPr>
              <a:t>DESCUBRIENDO LOS LÍMITES DEL PROPIO CUERPO. </a:t>
            </a:r>
            <a:endParaRPr lang="es-ES" sz="2300" dirty="0"/>
          </a:p>
        </p:txBody>
      </p:sp>
      <p:pic>
        <p:nvPicPr>
          <p:cNvPr id="10" name="9 Imagen" descr="MODIFIC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0005" y="1664804"/>
            <a:ext cx="4272475" cy="32043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DSC_0474.JPG"/>
          <p:cNvPicPr>
            <a:picLocks noChangeAspect="1"/>
          </p:cNvPicPr>
          <p:nvPr/>
        </p:nvPicPr>
        <p:blipFill>
          <a:blip r:embed="rId2" cstate="print"/>
          <a:srcRect l="28003"/>
          <a:stretch>
            <a:fillRect/>
          </a:stretch>
        </p:blipFill>
        <p:spPr>
          <a:xfrm>
            <a:off x="179512" y="3789360"/>
            <a:ext cx="3118560" cy="28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3 Imagen" descr="DSC_0471.JPG"/>
          <p:cNvPicPr>
            <a:picLocks noChangeAspect="1"/>
          </p:cNvPicPr>
          <p:nvPr/>
        </p:nvPicPr>
        <p:blipFill>
          <a:blip r:embed="rId3" cstate="print"/>
          <a:srcRect l="30003"/>
          <a:stretch>
            <a:fillRect/>
          </a:stretch>
        </p:blipFill>
        <p:spPr>
          <a:xfrm>
            <a:off x="179912" y="171286"/>
            <a:ext cx="3031920" cy="28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9 Imagen" descr="DSC_0473.JPG"/>
          <p:cNvPicPr>
            <a:picLocks noChangeAspect="1"/>
          </p:cNvPicPr>
          <p:nvPr/>
        </p:nvPicPr>
        <p:blipFill>
          <a:blip r:embed="rId4" cstate="print"/>
          <a:srcRect l="28003"/>
          <a:stretch>
            <a:fillRect/>
          </a:stretch>
        </p:blipFill>
        <p:spPr>
          <a:xfrm>
            <a:off x="3037616" y="1772816"/>
            <a:ext cx="3118560" cy="28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4 Imagen" descr="DSC_0472.JPG"/>
          <p:cNvPicPr>
            <a:picLocks noChangeAspect="1"/>
          </p:cNvPicPr>
          <p:nvPr/>
        </p:nvPicPr>
        <p:blipFill>
          <a:blip r:embed="rId5" cstate="print"/>
          <a:srcRect l="30003"/>
          <a:stretch>
            <a:fillRect/>
          </a:stretch>
        </p:blipFill>
        <p:spPr>
          <a:xfrm>
            <a:off x="5918736" y="171286"/>
            <a:ext cx="3031920" cy="28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11 Imagen" descr="DSC_0475.JPG"/>
          <p:cNvPicPr>
            <a:picLocks noChangeAspect="1"/>
          </p:cNvPicPr>
          <p:nvPr/>
        </p:nvPicPr>
        <p:blipFill>
          <a:blip r:embed="rId6" cstate="print"/>
          <a:srcRect l="28003"/>
          <a:stretch>
            <a:fillRect/>
          </a:stretch>
        </p:blipFill>
        <p:spPr>
          <a:xfrm>
            <a:off x="5845928" y="3789040"/>
            <a:ext cx="3118560" cy="28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3419872" y="4941168"/>
            <a:ext cx="280831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100" dirty="0">
                <a:solidFill>
                  <a:schemeClr val="bg1"/>
                </a:solidFill>
              </a:rPr>
              <a:t>... GRACIAS A  LA POSIBILIDAD DE EJERCITAR GRANDES MOVIMIENTOS  </a:t>
            </a:r>
          </a:p>
          <a:p>
            <a:r>
              <a:rPr lang="ca-ES" sz="2100" dirty="0">
                <a:solidFill>
                  <a:schemeClr val="bg1"/>
                </a:solidFill>
              </a:rPr>
              <a:t>CON SEGURIDAD. </a:t>
            </a:r>
            <a:endParaRPr lang="es-ES" sz="21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347864" y="468541"/>
            <a:ext cx="2520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300" dirty="0">
                <a:solidFill>
                  <a:schemeClr val="bg1"/>
                </a:solidFill>
              </a:rPr>
              <a:t>DOMINAR EL PROPIO CUERPO ... </a:t>
            </a:r>
            <a:endParaRPr lang="es-E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SC_0515.JPG"/>
          <p:cNvPicPr>
            <a:picLocks noChangeAspect="1"/>
          </p:cNvPicPr>
          <p:nvPr/>
        </p:nvPicPr>
        <p:blipFill>
          <a:blip r:embed="rId2" cstate="print"/>
          <a:srcRect r="10656"/>
          <a:stretch>
            <a:fillRect/>
          </a:stretch>
        </p:blipFill>
        <p:spPr>
          <a:xfrm>
            <a:off x="3563888" y="188640"/>
            <a:ext cx="5400600" cy="35904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7 Imagen" descr="DSC_0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068960"/>
            <a:ext cx="5400000" cy="35904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3 CuadroTexto"/>
          <p:cNvSpPr txBox="1"/>
          <p:nvPr/>
        </p:nvSpPr>
        <p:spPr>
          <a:xfrm>
            <a:off x="467544" y="548680"/>
            <a:ext cx="29523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300" dirty="0">
                <a:solidFill>
                  <a:schemeClr val="bg1"/>
                </a:solidFill>
              </a:rPr>
              <a:t>SUPERFICIE SÓLIDA, CÁLIDA, FUERTE I AGRADABLE, QUE APORTA SEGURIDAD </a:t>
            </a:r>
          </a:p>
          <a:p>
            <a:r>
              <a:rPr lang="ca-ES" sz="2300" dirty="0">
                <a:solidFill>
                  <a:schemeClr val="bg1"/>
                </a:solidFill>
              </a:rPr>
              <a:t>Y BIENESTAR ...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084168" y="4077072"/>
            <a:ext cx="27363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>
                <a:solidFill>
                  <a:schemeClr val="bg1"/>
                </a:solidFill>
              </a:rPr>
              <a:t>...  PARA PODER REALIZAR EL GRAN ABANICO DE MOVIMIENTOS QUE PUEDEN DESARROLLAR LOS NIÑOS Y NIÑAS.  </a:t>
            </a:r>
            <a:endParaRPr lang="es-E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DSC_0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132856"/>
            <a:ext cx="3600000" cy="23936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3 Imagen" descr="DSC_05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600000" cy="23936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5 Imagen" descr="DSC_05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293096"/>
            <a:ext cx="3600000" cy="23936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4067944" y="548680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bg1"/>
                </a:solidFill>
              </a:rPr>
              <a:t>LOS NIÑOS/AS GANAN CONFIANZA CUANDO CONOCEN LAS POSIBILIDADES DE SU PROPIO CUERPO ...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3568" y="5373216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bg1"/>
                </a:solidFill>
              </a:rPr>
              <a:t>ARRASTRARSE, REPTAR, HACER FUERZA CON BRAZOS Y PIERNAS ...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RETOC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276872"/>
            <a:ext cx="3599788" cy="2394000"/>
          </a:xfrm>
          <a:prstGeom prst="rect">
            <a:avLst/>
          </a:prstGeom>
        </p:spPr>
      </p:pic>
      <p:pic>
        <p:nvPicPr>
          <p:cNvPr id="4" name="3 Imagen" descr="DSC_0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600000" cy="23936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3923928" y="908720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bg1"/>
                </a:solidFill>
              </a:rPr>
              <a:t>... Y APRENDEN COMO PUEDEN UTILITZARLO...</a:t>
            </a:r>
            <a:endParaRPr lang="es-ES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39552" y="5385410"/>
            <a:ext cx="399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bg1"/>
                </a:solidFill>
              </a:rPr>
              <a:t>... EN LAS DIFERENTES SITUACIONES</a:t>
            </a:r>
          </a:p>
          <a:p>
            <a:r>
              <a:rPr lang="ca-ES" sz="2000" dirty="0">
                <a:solidFill>
                  <a:schemeClr val="bg1"/>
                </a:solidFill>
              </a:rPr>
              <a:t>     DE SU DÍA A DÍA.</a:t>
            </a:r>
            <a:endParaRPr lang="es-ES" sz="20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Century Gothic" pitchFamily="34" charset="0"/>
                <a:cs typeface="Arial" pitchFamily="34" charset="0"/>
                <a:hlinkClick r:id="rId4"/>
              </a:rPr>
              <a:t>c.aparicio@almenara-equipamientos.com</a:t>
            </a:r>
            <a:r>
              <a:rPr kumimoji="0" lang="es-E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Century Gothic" pitchFamily="34" charset="0"/>
                <a:cs typeface="Arial" pitchFamily="34" charset="0"/>
                <a:hlinkClick r:id="rId4"/>
              </a:rPr>
              <a:t>c.aparicio@almenara-equipamientos.com</a:t>
            </a:r>
            <a:r>
              <a:rPr kumimoji="0" lang="es-E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 descr="RETOCADAA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293096"/>
            <a:ext cx="3599789" cy="239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DSCN3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1475656" y="5085184"/>
            <a:ext cx="59766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300" b="1" dirty="0">
                <a:solidFill>
                  <a:schemeClr val="bg1"/>
                </a:solidFill>
              </a:rPr>
              <a:t>ADEMÁS DE LOS MILES DE MOVIMIENTOS QUE PUEDEN PONER EN PRÁCTICA, TAMBIÉN PUEDE </a:t>
            </a:r>
          </a:p>
          <a:p>
            <a:pPr algn="just"/>
            <a:r>
              <a:rPr lang="ca-ES" sz="2300" b="1" dirty="0">
                <a:solidFill>
                  <a:schemeClr val="bg1"/>
                </a:solidFill>
              </a:rPr>
              <a:t>SER ÚTIL PARA RELACIONARSE LOS UNOS CON </a:t>
            </a:r>
          </a:p>
          <a:p>
            <a:pPr algn="just"/>
            <a:r>
              <a:rPr lang="ca-ES" sz="2300" b="1" dirty="0">
                <a:solidFill>
                  <a:schemeClr val="bg1"/>
                </a:solidFill>
              </a:rPr>
              <a:t>LOS OTROS. </a:t>
            </a:r>
            <a:endParaRPr lang="es-ES" sz="23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245</Words>
  <Application>Microsoft Office PowerPoint</Application>
  <PresentationFormat>Presentación en pantalla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Tema de Office</vt:lpstr>
      <vt:lpstr>La escalera horizontal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EBM LES OLIVERES</dc:creator>
  <cp:lastModifiedBy>Almenara Tecnico</cp:lastModifiedBy>
  <cp:revision>160</cp:revision>
  <dcterms:created xsi:type="dcterms:W3CDTF">2014-06-19T20:23:46Z</dcterms:created>
  <dcterms:modified xsi:type="dcterms:W3CDTF">2017-05-12T09:17:02Z</dcterms:modified>
</cp:coreProperties>
</file>